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8" r:id="rId2"/>
    <p:sldId id="261" r:id="rId3"/>
    <p:sldId id="273" r:id="rId4"/>
    <p:sldId id="274" r:id="rId5"/>
    <p:sldId id="262" r:id="rId6"/>
    <p:sldId id="278" r:id="rId7"/>
    <p:sldId id="277" r:id="rId8"/>
    <p:sldId id="281" r:id="rId9"/>
    <p:sldId id="280" r:id="rId10"/>
    <p:sldId id="279" r:id="rId11"/>
    <p:sldId id="282" r:id="rId12"/>
    <p:sldId id="276" r:id="rId13"/>
    <p:sldId id="275" r:id="rId14"/>
    <p:sldId id="283" r:id="rId15"/>
    <p:sldId id="284" r:id="rId16"/>
    <p:sldId id="285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04" autoAdjust="0"/>
    <p:restoredTop sz="94638" autoAdjust="0"/>
  </p:normalViewPr>
  <p:slideViewPr>
    <p:cSldViewPr>
      <p:cViewPr>
        <p:scale>
          <a:sx n="77" d="100"/>
          <a:sy n="77" d="100"/>
        </p:scale>
        <p:origin x="-1170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41109_bo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24544" y="0"/>
            <a:ext cx="9649072" cy="6858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AutoShape 4" descr="https://multigood.ru/wp-content/uploads/2019/09/%D0%9C%D0%B8%D0%BD%D0%B8%D0%BD-%D0%B8-%D0%9F%D0%BE%D0%B6%D0%B0%D1%80%D1%81%D0%BA%D0%B8%D0%B9-%D1%83-%D1%81%D1%82%D0%B5%D0%BD-%D0%BC%D0%BE%D1%81%D0%BA%D0%BE%D0%B2%D1%81%D0%BA%D0%BE%D0%B3%D0%BE-%D0%BA%D1%80%D0%B5%D0%BC%D0%BB%D1%8F.-%D0%A1%D0%BE%D0%B1%D1%8B%D1%82%D0%B8%D0%B5-1612-%D0%B3%D0%BE%D0%B4%D0%B0.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534" name="Picture 6" descr="C:\Users\Elvira\Desktop\osvobozhdenie-moskvy-ot-polskih-interventov-kratk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8501122" cy="61436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s://ic.pics.livejournal.com/denki_gisi/44803715/150122/150122_9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57166"/>
            <a:ext cx="8715436" cy="60007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связной\Downloads\1920x1080_693125_[www.ArtFile.ru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66935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257914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связной\Downloads\214099_html_505e4007 (1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7" y="116632"/>
            <a:ext cx="5184575" cy="66247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783866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s://placepic.ru/wp-content/uploads/2021/09/12-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214290"/>
            <a:ext cx="4714908" cy="64294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s://www.maam.ru/images/users/photos/medium/eadccf3e75f99cf8ae7c05fee1a62b3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7" y="285728"/>
            <a:ext cx="8286808" cy="61741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s://sun9-88.userapi.com/impg/jqmVjZbYyYeOfwfbjuEhoMVQYDgYOZ195H8gBQ/UxXUzn3cDrQ.jpg?size=1024x578&amp;quality=96&amp;sign=32cebd454ae1f3a2a4d27b95a9c89d31&amp;c_uniq_tag=5q5oXTK8eC5ajLuP3RdmpRiZO98oqNd7DffDFq8cpLU&amp;type=albu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57166"/>
            <a:ext cx="8594852" cy="57150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foto_ru_19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188640"/>
            <a:ext cx="8229600" cy="648071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283968" y="980728"/>
            <a:ext cx="403244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</a:rPr>
              <a:t>Наслаждаться не устану</a:t>
            </a:r>
          </a:p>
          <a:p>
            <a:pPr algn="ctr">
              <a:buNone/>
            </a:pP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</a:rPr>
              <a:t>Песней </a:t>
            </a:r>
            <a:r>
              <a:rPr lang="ru-RU" b="1" i="1" dirty="0" err="1" smtClean="0">
                <a:solidFill>
                  <a:schemeClr val="tx2">
                    <a:lumMod val="50000"/>
                  </a:schemeClr>
                </a:solidFill>
              </a:rPr>
              <a:t>жавороночка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</a:rPr>
              <a:t>, </a:t>
            </a:r>
          </a:p>
          <a:p>
            <a:pPr algn="ctr">
              <a:buNone/>
            </a:pP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</a:rPr>
              <a:t>Ни на что не променяю</a:t>
            </a:r>
          </a:p>
          <a:p>
            <a:pPr algn="ctr">
              <a:buNone/>
            </a:pP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</a:rPr>
              <a:t>Милую </a:t>
            </a:r>
            <a:r>
              <a:rPr lang="ru-RU" b="1" i="1" dirty="0" err="1" smtClean="0">
                <a:solidFill>
                  <a:schemeClr val="tx2">
                    <a:lumMod val="50000"/>
                  </a:schemeClr>
                </a:solidFill>
              </a:rPr>
              <a:t>стороночку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</a:rPr>
              <a:t>!</a:t>
            </a:r>
          </a:p>
          <a:p>
            <a:pPr algn="ctr">
              <a:buNone/>
            </a:pP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</a:rPr>
              <a:t>Теплый ветер принесет</a:t>
            </a:r>
          </a:p>
          <a:p>
            <a:pPr algn="ctr">
              <a:buNone/>
            </a:pP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</a:rPr>
              <a:t>Аромат смородины,</a:t>
            </a:r>
          </a:p>
          <a:p>
            <a:pPr algn="ctr">
              <a:buNone/>
            </a:pP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</a:rPr>
              <a:t>Так чего дороже нет? –</a:t>
            </a:r>
          </a:p>
          <a:p>
            <a:pPr algn="ctr">
              <a:buNone/>
            </a:pP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</a:rPr>
              <a:t>Нет дороже … (Родины)</a:t>
            </a:r>
            <a:endParaRPr lang="ru-RU" b="1" i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вязной\Downloads\img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705401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связной\Downloads\0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072602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260648"/>
            <a:ext cx="8556104" cy="6336704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vatars.mds.yandex.net/i?id=6a74e53750387535727047785af542f6f8bb95fc-3608855-images-thumbs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94" y="0"/>
            <a:ext cx="8983906" cy="6748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sun9-82.userapi.com/impg/cRFSXzYjOvTOkGxM5IadllToxZdOopXTBykMAQ/KvpKzUGWkOA.jpg?size=420x570&amp;quality=96&amp;sign=d2df2ec5843ffb2e7ba632738f331994&amp;type=albu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214290"/>
            <a:ext cx="5429288" cy="66437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https://s0.slide-share.ru/s_slide/30bcbcdba8a42a4ba669707062f2d258/e37e5b44-8791-46cc-aed8-95ba1bc5b837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8786874" cy="59293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s://cdn.culture.ru/images/466f82c4-513d-5608-a28b-56508dced27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85728"/>
            <a:ext cx="8001056" cy="63580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тека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350</TotalTime>
  <Words>32</Words>
  <Application>Microsoft Office PowerPoint</Application>
  <PresentationFormat>Экран (4:3)</PresentationFormat>
  <Paragraphs>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Аптека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       МБДОУ № 27 комбинированного типа г.Тула</dc:title>
  <dc:creator>СЕРГЕЙ</dc:creator>
  <cp:lastModifiedBy>Пользователь Windows</cp:lastModifiedBy>
  <cp:revision>49</cp:revision>
  <dcterms:created xsi:type="dcterms:W3CDTF">2015-11-01T16:37:58Z</dcterms:created>
  <dcterms:modified xsi:type="dcterms:W3CDTF">2022-10-31T12:23:05Z</dcterms:modified>
</cp:coreProperties>
</file>